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2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3059"/>
  </p:normalViewPr>
  <p:slideViewPr>
    <p:cSldViewPr snapToGrid="0" snapToObjects="1">
      <p:cViewPr varScale="1">
        <p:scale>
          <a:sx n="59" d="100"/>
          <a:sy n="59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AB7A-2B61-D141-8A89-EA7DE066F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65EAE-CFD7-A54E-BB43-AAAD55618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B8ED4-EC04-FE45-B682-650C8A275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28E4-5B0F-A842-A39D-919D1A1B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DD6C-2AC6-D94A-9F63-68EF5E71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45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9085-3BF0-C346-94B8-CE784CF3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67DDC-45B1-C84F-9AE7-09D9095B3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C7338-537D-4D4F-AB8D-876AF5E3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A88F4-A805-414E-9710-D3FFA54E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E621A-DA07-4746-BF27-11B2EE86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902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C1C65-B7CF-264A-BE83-0CE3798A6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3E671-1562-E349-AD51-17A9208D3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46401-0920-0046-953A-ABFC1CC3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F0A20-6261-7C4B-8D33-B66C6073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51770-74B7-EA40-B514-B570E58A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948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9EEB-AA14-5E44-8E80-C20E44979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3DE88-698E-EF44-B1F7-9B08AC76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55D45-726C-4E42-BE24-77DFA012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C0DFF-F33A-0647-A73B-896E6B08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2F2BF-ADB2-8E46-9222-AC487ED1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770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F2FB-2AEE-B044-88ED-B5725A2C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465BE-C150-C542-BD91-5BE49B2A2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E5B40-9E63-D046-B2E7-152567E4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8E1C5-AD4C-0443-B797-84B2F8D40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10CB2-7DE5-6641-AF11-E10BFB4C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59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1E06-4AD1-8C48-A56A-9BE0C0D7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9118D-184D-C54F-ADD2-4F38113A9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35D1D-B472-CC4A-A34C-242B7D4D1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46B64-0DDB-7643-B953-DB588EB3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77340-E69A-6746-869A-66CFD8904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DCBE1-FF95-5247-A2CD-B228BBE8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186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7008-9DA9-8D4D-A1EE-1CA18B41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1CC09-0471-8940-A63B-3C4C958A6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6086D-996B-514F-BA0D-AA9E3F55C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8C681-1034-234C-AEE4-5EC213481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EE932A-088A-AE4A-A62B-D59743E3A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04FB95-DCF4-6E41-A797-48F920014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39B41-94B0-E645-AD33-0B31DE35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B0BC3-D38D-3E4B-88B6-5C8E9D3F5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793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065C-D963-A542-AF78-BA6F4089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2705E-7404-D944-B40D-EE28BCB8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FA05C-AABF-404C-9B14-E72483AB4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B8193-20E7-8948-8F13-C3F219EB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0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5836F-452C-F743-BF57-7F2071F58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55D20-AF3A-B94B-AE37-4B91D37E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42544-840C-374F-88AD-4A3135B3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11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9935-DE86-1B40-A0D9-CC1B7C45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A4191-B0A1-364E-8647-E0534F6F3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510B8-3C51-8041-87AC-603042A25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B9B49-8191-6C4D-A64C-E74BC7E4E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894A5-18A4-514E-83EE-7240C2559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73C42-1CCE-C64F-AA7D-32D1DE3C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88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D33C-51D8-6C49-B5C8-D2D67D8B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7711F-1CDE-2346-A4F0-82D6085CC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C80AC-F972-ED40-AE45-7F54495A1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CC365-9A44-FE49-87F1-045B6D363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5C71F-F334-C446-8675-7F38F797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7EF76-402A-B940-BF6C-CB9B803D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29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9C51C1-4050-3344-88F3-5E3246F8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2C705-6E2F-B843-9D0F-42A414B26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0E55E-E41D-044D-80E4-A9AD6707E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2D7DF-B5E5-A64C-A7A0-51CD8A08A4F6}" type="datetimeFigureOut">
              <a:rPr lang="it-IT" smtClean="0"/>
              <a:t>05/03/18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4F9EC-DC51-CA44-B1FA-975583352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C6E14-0064-5E48-A486-2B65DC526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DF417-011C-6C44-BAC7-B34DC72932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49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9963-E939-D341-AF25-97B91ACF64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Frontend</a:t>
            </a:r>
            <a:r>
              <a:rPr lang="it-IT" dirty="0"/>
              <a:t> </a:t>
            </a:r>
            <a:r>
              <a:rPr lang="it-IT" dirty="0" err="1"/>
              <a:t>developers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EC1F-5790-514C-8F15-248369570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Salvatore Sorrentino</a:t>
            </a:r>
          </a:p>
        </p:txBody>
      </p:sp>
    </p:spTree>
    <p:extLst>
      <p:ext uri="{BB962C8B-B14F-4D97-AF65-F5344CB8AC3E}">
        <p14:creationId xmlns:p14="http://schemas.microsoft.com/office/powerpoint/2010/main" val="168084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99612-21C0-3B46-AC26-6C5EFB022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5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C284A-813C-6744-A782-395BC689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/>
              <a:t>Javascript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F2B58-582B-7D41-A1FE-014668632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167257" cy="6847337"/>
          </a:xfrm>
        </p:spPr>
      </p:pic>
    </p:spTree>
    <p:extLst>
      <p:ext uri="{BB962C8B-B14F-4D97-AF65-F5344CB8AC3E}">
        <p14:creationId xmlns:p14="http://schemas.microsoft.com/office/powerpoint/2010/main" val="91280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6307-D5AC-AA4E-A2AC-4F3FAA2B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802624-D6B1-064F-B6AD-43411F9B3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70522"/>
            <a:ext cx="10967025" cy="2753677"/>
          </a:xfrm>
        </p:spPr>
      </p:pic>
    </p:spTree>
    <p:extLst>
      <p:ext uri="{BB962C8B-B14F-4D97-AF65-F5344CB8AC3E}">
        <p14:creationId xmlns:p14="http://schemas.microsoft.com/office/powerpoint/2010/main" val="112525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EF44-3BCB-9E40-8058-06F5C5F9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Html e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FF099-915A-B045-83D5-3D579C0C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lista di best </a:t>
            </a:r>
            <a:r>
              <a:rPr lang="it-IT" dirty="0" err="1"/>
              <a:t>practices</a:t>
            </a:r>
            <a:r>
              <a:rPr lang="it-IT" dirty="0"/>
              <a:t> da seguire comincia a diventare davvero lunga</a:t>
            </a:r>
          </a:p>
          <a:p>
            <a:r>
              <a:rPr lang="it-IT" dirty="0"/>
              <a:t>Proviamo a leggerla assieme…</a:t>
            </a:r>
          </a:p>
        </p:txBody>
      </p:sp>
    </p:spTree>
    <p:extLst>
      <p:ext uri="{BB962C8B-B14F-4D97-AF65-F5344CB8AC3E}">
        <p14:creationId xmlns:p14="http://schemas.microsoft.com/office/powerpoint/2010/main" val="321565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BA80-7E48-6646-9DFD-72158BD9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Progressive web </a:t>
            </a:r>
            <a:r>
              <a:rPr lang="it-IT" dirty="0" err="1"/>
              <a:t>apps</a:t>
            </a:r>
            <a:r>
              <a:rPr lang="it-IT" dirty="0"/>
              <a:t> </a:t>
            </a:r>
            <a:r>
              <a:rPr lang="it-IT" dirty="0" err="1"/>
              <a:t>checklist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3579B-2038-984E-A768-7343AC9ED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967" y="1825625"/>
            <a:ext cx="6594065" cy="4351338"/>
          </a:xfrm>
        </p:spPr>
      </p:pic>
    </p:spTree>
    <p:extLst>
      <p:ext uri="{BB962C8B-B14F-4D97-AF65-F5344CB8AC3E}">
        <p14:creationId xmlns:p14="http://schemas.microsoft.com/office/powerpoint/2010/main" val="83458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F901-128A-6941-BA4E-D991BB42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08FDE-4A09-D443-A58F-FF2FE82AA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134600" cy="6491217"/>
          </a:xfrm>
        </p:spPr>
      </p:pic>
    </p:spTree>
    <p:extLst>
      <p:ext uri="{BB962C8B-B14F-4D97-AF65-F5344CB8AC3E}">
        <p14:creationId xmlns:p14="http://schemas.microsoft.com/office/powerpoint/2010/main" val="352631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7432-1531-2549-B41C-AB777456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43CBA-3703-1B48-B7D2-A176F3124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820400" cy="5866185"/>
          </a:xfrm>
        </p:spPr>
      </p:pic>
    </p:spTree>
    <p:extLst>
      <p:ext uri="{BB962C8B-B14F-4D97-AF65-F5344CB8AC3E}">
        <p14:creationId xmlns:p14="http://schemas.microsoft.com/office/powerpoint/2010/main" val="1685519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FBF6-65C4-9046-AE6C-4205DCB5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F599A-FEEE-984D-A123-D5BF0F2E1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384588" cy="6136348"/>
          </a:xfrm>
        </p:spPr>
      </p:pic>
    </p:spTree>
    <p:extLst>
      <p:ext uri="{BB962C8B-B14F-4D97-AF65-F5344CB8AC3E}">
        <p14:creationId xmlns:p14="http://schemas.microsoft.com/office/powerpoint/2010/main" val="2549842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7871-1513-B440-BF8B-8DA427C0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28D62E-1F58-6240-A436-B8C523A0E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586" y="365125"/>
            <a:ext cx="9095014" cy="6090686"/>
          </a:xfrm>
        </p:spPr>
      </p:pic>
    </p:spTree>
    <p:extLst>
      <p:ext uri="{BB962C8B-B14F-4D97-AF65-F5344CB8AC3E}">
        <p14:creationId xmlns:p14="http://schemas.microsoft.com/office/powerpoint/2010/main" val="98224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63EE2-3FEE-B044-B103-037F49320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F6713D-1D96-48BA-83FB-4CAD9ADFCB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875FE-927A-1146-97D5-3D9AA0B77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>
                <a:solidFill>
                  <a:schemeClr val="bg1"/>
                </a:solidFill>
              </a:rPr>
              <a:t>Da dove siamo partiti?</a:t>
            </a:r>
          </a:p>
        </p:txBody>
      </p:sp>
    </p:spTree>
    <p:extLst>
      <p:ext uri="{BB962C8B-B14F-4D97-AF65-F5344CB8AC3E}">
        <p14:creationId xmlns:p14="http://schemas.microsoft.com/office/powerpoint/2010/main" val="276989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08F0-122F-6F4A-BB09-ADD305CC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B4882F-8F8E-E44E-A734-21E9C32FB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31370"/>
            <a:ext cx="12192000" cy="5918877"/>
          </a:xfrm>
        </p:spPr>
      </p:pic>
    </p:spTree>
    <p:extLst>
      <p:ext uri="{BB962C8B-B14F-4D97-AF65-F5344CB8AC3E}">
        <p14:creationId xmlns:p14="http://schemas.microsoft.com/office/powerpoint/2010/main" val="701559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502DD-0955-B740-A2B0-D557438BE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6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AB27B-7131-DC4C-AF8C-D990640E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85900"/>
            <a:ext cx="10706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5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63D34-33C7-FC4D-B980-72835D159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5" r="242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34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5F92A-901E-654A-BBA5-AF57E142E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60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55269-C83E-9345-8FBA-EFC0053F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1460500"/>
            <a:ext cx="71374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03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F932E-4D6D-4B45-99E2-BD1896451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D8E744-5B22-374F-96E2-F48E360EF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92" b="19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66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7785A-1DB7-024B-B165-A2E2EE27F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7" r="30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52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9BCC5-BB92-534B-A4D7-17542213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438150"/>
            <a:ext cx="48387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64BBB-1BCB-0549-9018-2223D529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152650"/>
            <a:ext cx="66548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854F2-93E1-A14A-8A7E-7FC199C8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4337050"/>
            <a:ext cx="6940550" cy="17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8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3A09-1957-7E4E-8BBE-C7374091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invasion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C5FA2-0B3F-3D40-93AB-34B29F67E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450" y="1825625"/>
            <a:ext cx="8307099" cy="4351338"/>
          </a:xfrm>
        </p:spPr>
      </p:pic>
    </p:spTree>
    <p:extLst>
      <p:ext uri="{BB962C8B-B14F-4D97-AF65-F5344CB8AC3E}">
        <p14:creationId xmlns:p14="http://schemas.microsoft.com/office/powerpoint/2010/main" val="327266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60F9F6-9598-E847-BB4A-348B1127F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9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ACCC-96A4-1548-BB68-F2B8B432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invasion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3F5E6-1CE7-F749-B189-74BF034AB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400" y="1690688"/>
            <a:ext cx="7900344" cy="4847224"/>
          </a:xfrm>
        </p:spPr>
      </p:pic>
    </p:spTree>
    <p:extLst>
      <p:ext uri="{BB962C8B-B14F-4D97-AF65-F5344CB8AC3E}">
        <p14:creationId xmlns:p14="http://schemas.microsoft.com/office/powerpoint/2010/main" val="1399315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E99C-605C-794E-A3E9-16B4B7FB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2215696"/>
            <a:ext cx="10515600" cy="1325563"/>
          </a:xfrm>
        </p:spPr>
        <p:txBody>
          <a:bodyPr>
            <a:normAutofit/>
          </a:bodyPr>
          <a:lstStyle/>
          <a:p>
            <a:r>
              <a:rPr lang="it-IT" sz="8000" dirty="0"/>
              <a:t>Che </a:t>
            </a:r>
            <a:r>
              <a:rPr lang="it-IT" sz="8000" dirty="0" err="1"/>
              <a:t>framework</a:t>
            </a:r>
            <a:r>
              <a:rPr lang="it-IT" sz="8000" dirty="0"/>
              <a:t> scelgo?</a:t>
            </a:r>
          </a:p>
        </p:txBody>
      </p:sp>
    </p:spTree>
    <p:extLst>
      <p:ext uri="{BB962C8B-B14F-4D97-AF65-F5344CB8AC3E}">
        <p14:creationId xmlns:p14="http://schemas.microsoft.com/office/powerpoint/2010/main" val="3709068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DF22-E667-C64F-8ACF-199E525F1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Obbiettivi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C0A30-2E22-3C40-BDCF-9C3F4860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Caricamento veloce</a:t>
            </a:r>
          </a:p>
          <a:p>
            <a:r>
              <a:rPr lang="it-IT" dirty="0"/>
              <a:t>Buone performance</a:t>
            </a:r>
          </a:p>
          <a:p>
            <a:r>
              <a:rPr lang="it-IT" dirty="0"/>
              <a:t>User Experience moderna</a:t>
            </a:r>
          </a:p>
          <a:p>
            <a:r>
              <a:rPr lang="it-IT" dirty="0"/>
              <a:t>Velocità di sviluppo</a:t>
            </a:r>
          </a:p>
          <a:p>
            <a:r>
              <a:rPr lang="it-IT" dirty="0"/>
              <a:t>Manutenibilità</a:t>
            </a:r>
          </a:p>
        </p:txBody>
      </p:sp>
    </p:spTree>
    <p:extLst>
      <p:ext uri="{BB962C8B-B14F-4D97-AF65-F5344CB8AC3E}">
        <p14:creationId xmlns:p14="http://schemas.microsoft.com/office/powerpoint/2010/main" val="287271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0198F1A-009C-CD42-8C82-1D85EFBE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4240"/>
            <a:ext cx="10515600" cy="325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37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1DB0-34E8-D34A-863B-3925AB2AA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2607582"/>
            <a:ext cx="10515600" cy="1325563"/>
          </a:xfrm>
        </p:spPr>
        <p:txBody>
          <a:bodyPr>
            <a:normAutofit/>
          </a:bodyPr>
          <a:lstStyle/>
          <a:p>
            <a:r>
              <a:rPr lang="it-IT" sz="7200" dirty="0"/>
              <a:t>Tutto è un componente</a:t>
            </a:r>
          </a:p>
        </p:txBody>
      </p:sp>
    </p:spTree>
    <p:extLst>
      <p:ext uri="{BB962C8B-B14F-4D97-AF65-F5344CB8AC3E}">
        <p14:creationId xmlns:p14="http://schemas.microsoft.com/office/powerpoint/2010/main" val="3357562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CC70-9A0B-5048-AC46-0FDE476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9" y="24769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7200" dirty="0" err="1"/>
              <a:t>Reusability</a:t>
            </a:r>
            <a:endParaRPr lang="it-IT" sz="7200" dirty="0"/>
          </a:p>
        </p:txBody>
      </p:sp>
    </p:spTree>
    <p:extLst>
      <p:ext uri="{BB962C8B-B14F-4D97-AF65-F5344CB8AC3E}">
        <p14:creationId xmlns:p14="http://schemas.microsoft.com/office/powerpoint/2010/main" val="593079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59E7-047F-5C41-A291-88B97CE6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2" y="25640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7200" dirty="0"/>
              <a:t>Isolamento</a:t>
            </a:r>
          </a:p>
        </p:txBody>
      </p:sp>
    </p:spTree>
    <p:extLst>
      <p:ext uri="{BB962C8B-B14F-4D97-AF65-F5344CB8AC3E}">
        <p14:creationId xmlns:p14="http://schemas.microsoft.com/office/powerpoint/2010/main" val="3354101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A213-726D-2A4F-BC54-A6F1CBC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4" y="26946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7200" dirty="0"/>
              <a:t>Gestione dello stato</a:t>
            </a:r>
          </a:p>
        </p:txBody>
      </p:sp>
    </p:spTree>
    <p:extLst>
      <p:ext uri="{BB962C8B-B14F-4D97-AF65-F5344CB8AC3E}">
        <p14:creationId xmlns:p14="http://schemas.microsoft.com/office/powerpoint/2010/main" val="654269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4AAD50-F6DE-A94C-A6F3-F6EECF539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64" r="1284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4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6DA50-B097-3D46-966F-A7E32EE67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9" r="372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0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7E672-7DB2-B84E-A3EF-2A311B29B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9231086" cy="68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20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46057C-9AE0-4948-8F8D-1E555AE24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90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209F6-27AF-1D4A-9886-17C61E11A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71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0181-F84E-7C46-BDE6-66CA36D6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IL CARRELLO!!!!!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1503B-CA96-0441-BC80-9214168E4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272" y="1825625"/>
            <a:ext cx="6001455" cy="4351338"/>
          </a:xfrm>
        </p:spPr>
      </p:pic>
    </p:spTree>
    <p:extLst>
      <p:ext uri="{BB962C8B-B14F-4D97-AF65-F5344CB8AC3E}">
        <p14:creationId xmlns:p14="http://schemas.microsoft.com/office/powerpoint/2010/main" val="52731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D11406-E090-B84F-83BF-6A30F6B31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57348" y="7556953"/>
            <a:ext cx="11237119" cy="5243989"/>
          </a:xfrm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FF315B75-4576-7C41-A92D-9CA6F00A7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057"/>
            <a:ext cx="12129795" cy="56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42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072F-5856-A542-94F6-96E1C652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131B3B-FD10-144C-BFA1-875E9ACA2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8457"/>
            <a:ext cx="12192000" cy="5691597"/>
          </a:xfrm>
        </p:spPr>
      </p:pic>
    </p:spTree>
    <p:extLst>
      <p:ext uri="{BB962C8B-B14F-4D97-AF65-F5344CB8AC3E}">
        <p14:creationId xmlns:p14="http://schemas.microsoft.com/office/powerpoint/2010/main" val="3302596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6D7B-6077-CF45-9533-E6F683D9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742D072-CAAE-4340-8492-D089076F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2" y="712788"/>
            <a:ext cx="11925778" cy="54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79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3D49-F612-0942-9B71-AE10D859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C6CCC-73D5-EB40-9154-718F38141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301" y="365125"/>
            <a:ext cx="11287397" cy="5692775"/>
          </a:xfrm>
        </p:spPr>
      </p:pic>
    </p:spTree>
    <p:extLst>
      <p:ext uri="{BB962C8B-B14F-4D97-AF65-F5344CB8AC3E}">
        <p14:creationId xmlns:p14="http://schemas.microsoft.com/office/powerpoint/2010/main" val="2704357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E38B-D873-CC4C-9EFC-588DBC9B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1170C-8A03-164C-B6B5-CA01453EC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1110298" cy="5235575"/>
          </a:xfrm>
        </p:spPr>
      </p:pic>
    </p:spTree>
    <p:extLst>
      <p:ext uri="{BB962C8B-B14F-4D97-AF65-F5344CB8AC3E}">
        <p14:creationId xmlns:p14="http://schemas.microsoft.com/office/powerpoint/2010/main" val="1656964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32D97D-19F8-AB49-86C6-2D4520FD7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581" b="136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3DB4A-DD21-2147-9384-8B2D8DC4A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67" b="106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8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68668-7AFE-E143-8F3E-AC66E04AE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6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58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5BC5E-C3C9-704B-8E14-0587FF1E9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47" b="14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74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4B3E-D6E6-AB47-8BF0-C64C22F6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68EBA-D04D-9547-865F-315BB1CB1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31371"/>
            <a:ext cx="12192000" cy="5616366"/>
          </a:xfrm>
        </p:spPr>
      </p:pic>
    </p:spTree>
    <p:extLst>
      <p:ext uri="{BB962C8B-B14F-4D97-AF65-F5344CB8AC3E}">
        <p14:creationId xmlns:p14="http://schemas.microsoft.com/office/powerpoint/2010/main" val="85980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631AF-02E5-2D4C-9AA5-91DD497BF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01" r="14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77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57AE1-F2EE-B944-8C01-AFDD3F25B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428" y="18142"/>
            <a:ext cx="9035143" cy="6839858"/>
          </a:xfrm>
        </p:spPr>
      </p:pic>
    </p:spTree>
    <p:extLst>
      <p:ext uri="{BB962C8B-B14F-4D97-AF65-F5344CB8AC3E}">
        <p14:creationId xmlns:p14="http://schemas.microsoft.com/office/powerpoint/2010/main" val="1357633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A1ED-898E-5846-A72F-C93A7506E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Global State: </a:t>
            </a:r>
            <a:r>
              <a:rPr lang="it-IT" dirty="0" err="1"/>
              <a:t>Ngrx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2AE0-8C07-3C43-ABD0-50BBF3AF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/>
              <a:t>Al Global State si può accedere ovunque nella gerarchia dei componenti</a:t>
            </a:r>
          </a:p>
          <a:p>
            <a:r>
              <a:rPr lang="it-IT" dirty="0"/>
              <a:t>I cambi dei valori si propagano facilmente tra componenti innestati</a:t>
            </a:r>
          </a:p>
          <a:p>
            <a:r>
              <a:rPr lang="it-IT" dirty="0"/>
              <a:t>Gli elementi del global state si definiscono </a:t>
            </a:r>
            <a:r>
              <a:rPr lang="it-IT" dirty="0" err="1"/>
              <a:t>Observable</a:t>
            </a:r>
            <a:endParaRPr lang="it-IT" dirty="0"/>
          </a:p>
          <a:p>
            <a:r>
              <a:rPr lang="it-IT" dirty="0"/>
              <a:t>Con </a:t>
            </a:r>
            <a:r>
              <a:rPr lang="it-IT" dirty="0" err="1"/>
              <a:t>ngrx</a:t>
            </a:r>
            <a:r>
              <a:rPr lang="it-IT" dirty="0"/>
              <a:t> in </a:t>
            </a:r>
            <a:r>
              <a:rPr lang="it-IT" dirty="0" err="1"/>
              <a:t>Angular</a:t>
            </a:r>
            <a:r>
              <a:rPr lang="it-IT" dirty="0"/>
              <a:t>, tutto diventa un osservabile</a:t>
            </a:r>
          </a:p>
          <a:p>
            <a:r>
              <a:rPr lang="it-IT" dirty="0"/>
              <a:t>Bisogna prestare attenzione agli </a:t>
            </a:r>
            <a:r>
              <a:rPr lang="it-IT" dirty="0" err="1"/>
              <a:t>Observable</a:t>
            </a:r>
            <a:r>
              <a:rPr lang="it-IT" dirty="0"/>
              <a:t>!</a:t>
            </a:r>
          </a:p>
          <a:p>
            <a:pPr lvl="1"/>
            <a:r>
              <a:rPr lang="it-IT" dirty="0"/>
              <a:t>La gestione degli </a:t>
            </a:r>
            <a:r>
              <a:rPr lang="it-IT" dirty="0" err="1"/>
              <a:t>observable</a:t>
            </a:r>
            <a:r>
              <a:rPr lang="it-IT" dirty="0"/>
              <a:t> (a livello interno) è complessa come è complessa in ogni linguaggio la gestione di variabili nel corso del tempo</a:t>
            </a:r>
          </a:p>
        </p:txBody>
      </p:sp>
    </p:spTree>
    <p:extLst>
      <p:ext uri="{BB962C8B-B14F-4D97-AF65-F5344CB8AC3E}">
        <p14:creationId xmlns:p14="http://schemas.microsoft.com/office/powerpoint/2010/main" val="482253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DDB8-5854-8C4D-A242-D1D63D97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Angular</a:t>
            </a:r>
            <a:r>
              <a:rPr lang="it-IT" dirty="0"/>
              <a:t> non è l’unico </a:t>
            </a:r>
            <a:r>
              <a:rPr lang="it-IT" dirty="0" err="1"/>
              <a:t>framework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5077-2B2B-5145-8E95-E647C842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React</a:t>
            </a:r>
            <a:endParaRPr lang="it-IT" dirty="0"/>
          </a:p>
          <a:p>
            <a:r>
              <a:rPr lang="it-IT" dirty="0" err="1"/>
              <a:t>Vue</a:t>
            </a:r>
            <a:endParaRPr lang="it-IT" dirty="0"/>
          </a:p>
          <a:p>
            <a:r>
              <a:rPr lang="it-IT" dirty="0"/>
              <a:t>Approcci diversi alla soluzione degli </a:t>
            </a:r>
            <a:r>
              <a:rPr lang="it-IT"/>
              <a:t>stessi problemi</a:t>
            </a:r>
          </a:p>
        </p:txBody>
      </p:sp>
    </p:spTree>
    <p:extLst>
      <p:ext uri="{BB962C8B-B14F-4D97-AF65-F5344CB8AC3E}">
        <p14:creationId xmlns:p14="http://schemas.microsoft.com/office/powerpoint/2010/main" val="310147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F11EC-A270-7A43-A531-28EECBF64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95" b="123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9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6BF5E-90A8-564F-81BE-5D58F3428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1340"/>
            <a:ext cx="10515600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7200" dirty="0"/>
              <a:t>Entro la fine dell’Accademia sarà stato creato almeno un nuovo </a:t>
            </a:r>
            <a:r>
              <a:rPr lang="it-IT" sz="7200" dirty="0" err="1"/>
              <a:t>framework</a:t>
            </a:r>
            <a:r>
              <a:rPr lang="it-IT" sz="7200" dirty="0"/>
              <a:t> </a:t>
            </a:r>
            <a:r>
              <a:rPr lang="it-IT" sz="7200" dirty="0" err="1"/>
              <a:t>Javascript</a:t>
            </a:r>
            <a:r>
              <a:rPr lang="it-IT" sz="7200" dirty="0"/>
              <a:t> per il front end.</a:t>
            </a:r>
          </a:p>
        </p:txBody>
      </p:sp>
    </p:spTree>
    <p:extLst>
      <p:ext uri="{BB962C8B-B14F-4D97-AF65-F5344CB8AC3E}">
        <p14:creationId xmlns:p14="http://schemas.microsoft.com/office/powerpoint/2010/main" val="203064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8B6312-CD79-7848-816A-F1B80FF3A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F6713D-1D96-48BA-83FB-4CAD9ADFCB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F07D-9948-4947-BF08-398D1829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>
                <a:solidFill>
                  <a:schemeClr val="bg1"/>
                </a:solidFill>
              </a:rPr>
              <a:t>Front end checklist</a:t>
            </a:r>
          </a:p>
        </p:txBody>
      </p:sp>
    </p:spTree>
    <p:extLst>
      <p:ext uri="{BB962C8B-B14F-4D97-AF65-F5344CB8AC3E}">
        <p14:creationId xmlns:p14="http://schemas.microsoft.com/office/powerpoint/2010/main" val="36184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F8CCE0-6D72-344C-A41B-DC07605E2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0"/>
            <a:ext cx="4419600" cy="6863381"/>
          </a:xfrm>
        </p:spPr>
      </p:pic>
    </p:spTree>
    <p:extLst>
      <p:ext uri="{BB962C8B-B14F-4D97-AF65-F5344CB8AC3E}">
        <p14:creationId xmlns:p14="http://schemas.microsoft.com/office/powerpoint/2010/main" val="976226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175</Words>
  <Application>Microsoft Macintosh PowerPoint</Application>
  <PresentationFormat>Widescreen</PresentationFormat>
  <Paragraphs>35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Frontend developers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 end checklist</vt:lpstr>
      <vt:lpstr>PowerPoint Presentation</vt:lpstr>
      <vt:lpstr>PowerPoint Presentation</vt:lpstr>
      <vt:lpstr>Javascript</vt:lpstr>
      <vt:lpstr>PowerPoint Presentation</vt:lpstr>
      <vt:lpstr>Html e CSS</vt:lpstr>
      <vt:lpstr>Progressive web apps checklist</vt:lpstr>
      <vt:lpstr>PowerPoint Presentation</vt:lpstr>
      <vt:lpstr>PowerPoint Presentation</vt:lpstr>
      <vt:lpstr>PowerPoint Presentation</vt:lpstr>
      <vt:lpstr>PowerPoint Presentation</vt:lpstr>
      <vt:lpstr>Da dove siamo partiti?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second invasion</vt:lpstr>
      <vt:lpstr>The second invasion</vt:lpstr>
      <vt:lpstr>Che framework scelgo?</vt:lpstr>
      <vt:lpstr>Obbiettivi</vt:lpstr>
      <vt:lpstr>PowerPoint Presentation</vt:lpstr>
      <vt:lpstr>Tutto è un componente</vt:lpstr>
      <vt:lpstr>Reusability</vt:lpstr>
      <vt:lpstr>Isolamento</vt:lpstr>
      <vt:lpstr>Gestione dello stato</vt:lpstr>
      <vt:lpstr>PowerPoint Presentation</vt:lpstr>
      <vt:lpstr>PowerPoint Presentation</vt:lpstr>
      <vt:lpstr>PowerPoint Presentation</vt:lpstr>
      <vt:lpstr>PowerPoint Presentation</vt:lpstr>
      <vt:lpstr>IL CARRELLO!!!!!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State: Ngrx</vt:lpstr>
      <vt:lpstr>Angular non è l’unico framework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developers</dc:title>
  <dc:creator>Salvatore Sorrentino</dc:creator>
  <cp:lastModifiedBy>Salvatore Sorrentino</cp:lastModifiedBy>
  <cp:revision>23</cp:revision>
  <dcterms:created xsi:type="dcterms:W3CDTF">2018-03-05T14:47:13Z</dcterms:created>
  <dcterms:modified xsi:type="dcterms:W3CDTF">2018-03-05T20:28:48Z</dcterms:modified>
</cp:coreProperties>
</file>